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e68c39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e68c39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2e68c39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2e68c39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2e68c39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2e68c39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2e68c39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2e68c39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2e68c39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f2e68c39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Worker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63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worker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to check web browser support.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js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web worker.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8450" y="5629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3135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JS running in the background.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nresponsive until the script is finished.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Continue to do whatever you want: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Clicking.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Selecting things.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9175" y="44502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Worker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67050" y="1204950"/>
            <a:ext cx="50943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(typeof(Worker) !== "undefined")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Yes! Web worker support!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Some code.....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 else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Sorry! No Web Worker support.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38450" y="466450"/>
            <a:ext cx="5735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Support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JS file: demo_worker.js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web worker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